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3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42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57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5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0860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0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2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1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2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2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7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3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1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5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7788-6D7E-402A-BD25-1751AF45A490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FB1715-FCC1-47B9-8FD2-4993F798E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3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9744" y="1379483"/>
            <a:ext cx="8768255" cy="25776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развития </a:t>
            </a:r>
            <a:br>
              <a:rPr lang="ru-RU" dirty="0" smtClean="0"/>
            </a:br>
            <a:r>
              <a:rPr lang="ru-RU" dirty="0" smtClean="0"/>
              <a:t>эмоционально-личностной сферы детей с РАС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58710"/>
            <a:ext cx="9144000" cy="890751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 МКДОУ д/с № 164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Евсеева Елена Викторовна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9393" y="-704351"/>
            <a:ext cx="4115430" cy="56647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14" y="2535058"/>
            <a:ext cx="5841896" cy="42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667" y="0"/>
            <a:ext cx="10642333" cy="14437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План выступления: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376" y="1443788"/>
            <a:ext cx="10558914" cy="5295205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Актуальность развития эмоционально-личностной сферы детей дошкольного возраста с РАС.</a:t>
            </a:r>
          </a:p>
          <a:p>
            <a:pPr lvl="0"/>
            <a:r>
              <a:rPr lang="ru-RU" sz="2400" dirty="0"/>
              <a:t>Методические аспекты развития эмоционально-личностной сферы детей с РАС, представленные в </a:t>
            </a:r>
            <a:r>
              <a:rPr lang="ru-RU" sz="2400" dirty="0" err="1"/>
              <a:t>ПрАООП</a:t>
            </a:r>
            <a:r>
              <a:rPr lang="ru-RU" sz="2400" dirty="0"/>
              <a:t> ДО детей раннего и дошкольного возраста с РАС.</a:t>
            </a:r>
          </a:p>
          <a:p>
            <a:pPr lvl="0"/>
            <a:r>
              <a:rPr lang="ru-RU" sz="2400" dirty="0"/>
              <a:t>Опыт развития эмоционально-личностной сферы детей с РАС.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667" y="0"/>
            <a:ext cx="10642333" cy="14437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Актуальность развития эмоционально-личностной сферы детей дошкольного возраста с РАС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376" y="1020278"/>
            <a:ext cx="10558914" cy="571871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Основными диагностическими признаками РАС являются качественные нарушения социального взаимодействия, вербальной и невербальной коммуникации и ограниченные, стереотипные и повторяющиеся паттерны интересов, поведения и видов деятельности. </a:t>
            </a:r>
          </a:p>
          <a:p>
            <a:r>
              <a:rPr lang="ru-RU" dirty="0">
                <a:solidFill>
                  <a:schemeClr val="tx1"/>
                </a:solidFill>
              </a:rPr>
              <a:t>Эти особенности прямо связаны с социальной жизнью человека, их нарушение всегда затрудняет социальную адаптацию.</a:t>
            </a:r>
          </a:p>
          <a:p>
            <a:r>
              <a:rPr lang="ru-RU" dirty="0">
                <a:solidFill>
                  <a:schemeClr val="tx1"/>
                </a:solidFill>
              </a:rPr>
              <a:t>Развитие эмоциональной сферы при аутизме в дошкольном возрасте очень важно, поскольку, с одной стороны, на дошкольный возраст приходится период активного становления эмоциональной системы и, с другой стороны, развитие происходит </a:t>
            </a:r>
            <a:r>
              <a:rPr lang="ru-RU" dirty="0" smtClean="0">
                <a:solidFill>
                  <a:schemeClr val="tx1"/>
                </a:solidFill>
              </a:rPr>
              <a:t>искажённо. </a:t>
            </a:r>
            <a:r>
              <a:rPr lang="ru-RU" dirty="0">
                <a:solidFill>
                  <a:schemeClr val="tx1"/>
                </a:solidFill>
              </a:rPr>
              <a:t>Особо следует отметить трудности усвоения аффективного смысла происходящего, что ограничивает и искажает формирование мотивации, а также трудности выделения и оценки признаков эмоциональной жизни других людей, что не позволяет адекватно оценивать причины их действий, поступков, поведения и, тем самым, существенно осложняет социальную адаптацию.</a:t>
            </a:r>
          </a:p>
          <a:p>
            <a:r>
              <a:rPr lang="ru-RU" dirty="0">
                <a:solidFill>
                  <a:schemeClr val="tx1"/>
                </a:solidFill>
              </a:rPr>
              <a:t>При аутизме сама коммуникация, потребность в ней искажена, а в тяжёлых случаях практически не проявляется. Следовательно, решению традиционных задач дошкольного образования должно предшествовать хотя бы частичное преодоление, смягчение обусловленных аутизмом трудностей, прежде всего, социально-коммуникативных и поведенческих. В противном случае достижение целевых ориентиров, представленных во ФГОС ДО становится весьма проблематичным.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376" y="134754"/>
            <a:ext cx="10558914" cy="66042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Когнитивные теории, претендующие </a:t>
            </a:r>
            <a:r>
              <a:rPr lang="ru-RU" b="1" dirty="0">
                <a:solidFill>
                  <a:schemeClr val="tx1"/>
                </a:solidFill>
              </a:rPr>
              <a:t>на объяснение механизмов </a:t>
            </a:r>
            <a:r>
              <a:rPr lang="ru-RU" b="1" dirty="0" err="1">
                <a:solidFill>
                  <a:schemeClr val="tx1"/>
                </a:solidFill>
              </a:rPr>
              <a:t>этиопатогенеза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РАС: </a:t>
            </a:r>
            <a:r>
              <a:rPr lang="ru-RU" dirty="0" smtClean="0">
                <a:solidFill>
                  <a:schemeClr val="tx1"/>
                </a:solidFill>
              </a:rPr>
              <a:t>Теория </a:t>
            </a:r>
            <a:r>
              <a:rPr lang="ru-RU" dirty="0">
                <a:solidFill>
                  <a:schemeClr val="tx1"/>
                </a:solidFill>
              </a:rPr>
              <a:t>модели психического, Теория слабости центральной когерентности, Теория исполнительных функций.</a:t>
            </a:r>
          </a:p>
          <a:p>
            <a:r>
              <a:rPr lang="ru-RU" b="1" dirty="0">
                <a:solidFill>
                  <a:schemeClr val="tx1"/>
                </a:solidFill>
              </a:rPr>
              <a:t>Теория слабости центральной когерентности </a:t>
            </a:r>
            <a:r>
              <a:rPr lang="ru-RU" dirty="0">
                <a:solidFill>
                  <a:schemeClr val="tx1"/>
                </a:solidFill>
              </a:rPr>
              <a:t>говорит о том, что в основе РАС лежит нарушение механизма объединения информации и обработки её в контексте, поиска «общей картины» и извлечения смысла при одновременной тенденции уделять внимание и запоминать детали, а не целостную картину или значение.</a:t>
            </a:r>
          </a:p>
          <a:p>
            <a:r>
              <a:rPr lang="ru-RU" b="1" dirty="0">
                <a:solidFill>
                  <a:schemeClr val="tx1"/>
                </a:solidFill>
              </a:rPr>
              <a:t>Теория исполнительных функций </a:t>
            </a:r>
            <a:r>
              <a:rPr lang="ru-RU" dirty="0">
                <a:solidFill>
                  <a:schemeClr val="tx1"/>
                </a:solidFill>
              </a:rPr>
              <a:t>говорит о том, что РАС обусловлены дефицитом группы высокоуровневых когнитивных процессов, связанных с функционированием префронтальной коры головного мозга, которые регулируют низкоуровневые процессы (например, восприятие, моторные реакции и др.) и обеспечивают процессы </a:t>
            </a:r>
            <a:r>
              <a:rPr lang="ru-RU" dirty="0" err="1">
                <a:solidFill>
                  <a:schemeClr val="tx1"/>
                </a:solidFill>
              </a:rPr>
              <a:t>саморегуляции</a:t>
            </a:r>
            <a:r>
              <a:rPr lang="ru-RU" dirty="0">
                <a:solidFill>
                  <a:schemeClr val="tx1"/>
                </a:solidFill>
              </a:rPr>
              <a:t>, целенаправленного поведения, преодоления привычных форм поведения, принятия решений и оценки рисков, планирования будущего, </a:t>
            </a:r>
            <a:r>
              <a:rPr lang="ru-RU" dirty="0" err="1">
                <a:solidFill>
                  <a:schemeClr val="tx1"/>
                </a:solidFill>
              </a:rPr>
              <a:t>приоритезации</a:t>
            </a:r>
            <a:r>
              <a:rPr lang="ru-RU" dirty="0">
                <a:solidFill>
                  <a:schemeClr val="tx1"/>
                </a:solidFill>
              </a:rPr>
              <a:t> и упорядочивания действий и </a:t>
            </a:r>
            <a:r>
              <a:rPr lang="ru-RU" dirty="0" err="1">
                <a:solidFill>
                  <a:schemeClr val="tx1"/>
                </a:solidFill>
              </a:rPr>
              <a:t>совладания</a:t>
            </a:r>
            <a:r>
              <a:rPr lang="ru-RU" dirty="0">
                <a:solidFill>
                  <a:schemeClr val="tx1"/>
                </a:solidFill>
              </a:rPr>
              <a:t> с новыми ситуациями.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Теория </a:t>
            </a:r>
            <a:r>
              <a:rPr lang="ru-RU" b="1" dirty="0">
                <a:solidFill>
                  <a:schemeClr val="tx1"/>
                </a:solidFill>
              </a:rPr>
              <a:t>модели психического</a:t>
            </a:r>
            <a:r>
              <a:rPr lang="ru-RU" dirty="0">
                <a:solidFill>
                  <a:schemeClr val="tx1"/>
                </a:solidFill>
              </a:rPr>
              <a:t>, в основе которой лежит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предположение о том, что центральным звеном РАС является недостаточно сформированная и ограниченная способность понимать мысли, убеждения, чувства и желания других людей, отделять собственные мысли и переживания от мыслей и переживаний окружающих. Нарушение данного механизма может проявляться в трудностях, испытываемых детьми с РАС в понимании эмоций, шутки, переносного смысла, притворства, обмана, недоразумения, иронии, несовпадение видимости с реальностью и т.п. У </a:t>
            </a:r>
            <a:r>
              <a:rPr lang="ru-RU" dirty="0" err="1">
                <a:solidFill>
                  <a:schemeClr val="tx1"/>
                </a:solidFill>
              </a:rPr>
              <a:t>нормотипичного</a:t>
            </a:r>
            <a:r>
              <a:rPr lang="ru-RU" dirty="0">
                <a:solidFill>
                  <a:schemeClr val="tx1"/>
                </a:solidFill>
              </a:rPr>
              <a:t> ребенка заложено понимание, считывание эмоций другого человека, а у ребенка с РАС – нет, поэтому необходимо «технически» формировать и тренировать эмоции перед зеркалом, механически заучивать фразы приветствия, знакомства и так далее.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508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Опыт развития  эмоционально-личностной сферы детей с РАС в ДОУ</vt:lpstr>
      <vt:lpstr>Презентация PowerPoint</vt:lpstr>
      <vt:lpstr> План выступления:  </vt:lpstr>
      <vt:lpstr>Актуальность развития эмоционально-личностной сферы детей дошкольного возраста с РАС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развития  эмоционально-личностной сферы детей с РАС в ДОУ</dc:title>
  <dc:creator>Админ</dc:creator>
  <cp:lastModifiedBy>Админ</cp:lastModifiedBy>
  <cp:revision>2</cp:revision>
  <dcterms:created xsi:type="dcterms:W3CDTF">2023-01-14T11:16:10Z</dcterms:created>
  <dcterms:modified xsi:type="dcterms:W3CDTF">2023-01-14T11:35:15Z</dcterms:modified>
</cp:coreProperties>
</file>